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98" r:id="rId12"/>
    <p:sldId id="274" r:id="rId13"/>
    <p:sldId id="291" r:id="rId14"/>
    <p:sldId id="293" r:id="rId15"/>
    <p:sldId id="294" r:id="rId16"/>
    <p:sldId id="292" r:id="rId17"/>
    <p:sldId id="272" r:id="rId18"/>
    <p:sldId id="275" r:id="rId19"/>
    <p:sldId id="277" r:id="rId20"/>
    <p:sldId id="287" r:id="rId21"/>
    <p:sldId id="278" r:id="rId22"/>
    <p:sldId id="295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52" d="100"/>
          <a:sy n="52" d="100"/>
        </p:scale>
        <p:origin x="79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11/06/2020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73CE68-2A37-49A6-8879-181708A3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045"/>
            <a:ext cx="12192000" cy="3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F7C064-5216-4330-98D7-EF07A33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631143"/>
            <a:ext cx="12192000" cy="36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128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F28E05C-E79D-475B-BECC-E893EF7D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56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" y="1969281"/>
            <a:ext cx="4647619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48" y="1935441"/>
            <a:ext cx="6097886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815" y="4039986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259</Words>
  <Application>Microsoft Office PowerPoint</Application>
  <PresentationFormat>Breedbeeld</PresentationFormat>
  <Paragraphs>94</Paragraphs>
  <Slides>22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44</cp:revision>
  <dcterms:created xsi:type="dcterms:W3CDTF">2020-02-11T17:49:53Z</dcterms:created>
  <dcterms:modified xsi:type="dcterms:W3CDTF">2020-06-11T11:49:06Z</dcterms:modified>
</cp:coreProperties>
</file>